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63FD4A-C775-4314-8702-C4F2871021D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BEC170-1931-4041-B238-5127070BA0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Application Window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Vijaya" pitchFamily="34" charset="0"/>
                <a:cs typeface="Vijaya" pitchFamily="34" charset="0"/>
              </a:rPr>
              <a:t>-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Dialog Box Launcher</a:t>
            </a:r>
            <a:endParaRPr lang="en-US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Application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Window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Dialog Box Launcher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The main window that serves as the primary interface between the user and the application.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A small arrow in the lower-right corner of a group on the ribbon; when clicked, it opens a dialog box with additional options and commands.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Document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Vijaya" pitchFamily="34" charset="0"/>
                <a:cs typeface="Vijaya" pitchFamily="34" charset="0"/>
              </a:rPr>
              <a:t>-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Window/File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Document Window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File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The area of in an application window where you enter new text and data or change existing text and data.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A collection of information saved as a unit.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File Compatibility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Vijaya" pitchFamily="34" charset="0"/>
                <a:cs typeface="Vijaya" pitchFamily="34" charset="0"/>
              </a:rPr>
              <a:t>-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File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E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xtension</a:t>
            </a:r>
            <a:endParaRPr lang="en-US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File 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Compatibility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File </a:t>
            </a: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Extension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The ability to open and work with files without a format conflict.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Three or four characters automatically added to the filename when the document is saved; a period separates the filename and the extension, which typically identifies the type of file.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Folders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Vijaya" pitchFamily="34" charset="0"/>
                <a:cs typeface="Vijaya" pitchFamily="34" charset="0"/>
              </a:rPr>
              <a:t>-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I-Beam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Folders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I</a:t>
            </a:r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-Beam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A means for organizing files into a manageable groups.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The shape the mouse pointer takes when it is positioned on text in a document.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Insertion Point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Vijaya" pitchFamily="34" charset="0"/>
                <a:cs typeface="Vijaya" pitchFamily="34" charset="0"/>
              </a:rPr>
              <a:t>-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Open a document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Insertion Point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Open a document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A vertical blinking line in the document window that indicates the location in the document where new text and data will be entered.</a:t>
            </a:r>
          </a:p>
          <a:p>
            <a:endParaRPr lang="en-US" sz="2800" dirty="0">
              <a:latin typeface="Vijaya" pitchFamily="34" charset="0"/>
              <a:cs typeface="Vijay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Load a file into an application.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Path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Vijaya" pitchFamily="34" charset="0"/>
                <a:cs typeface="Vijaya" pitchFamily="34" charset="0"/>
              </a:rPr>
              <a:t>-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Ribbon</a:t>
            </a:r>
            <a:endParaRPr lang="en-US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Path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Ribbon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The route the operating system uses to locate a document; the path indentifies the disk and any folders relative to the location of the document.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A banner in the Office Fluent user interface that organizes commands in logical groups presented on tabs.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Save A Document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-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Screen Tip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Save A Document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Screen Tip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To store on a disk or other storage media.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Name of a command and a description of the command showed in a small window.</a:t>
            </a:r>
            <a:endParaRPr lang="en-US" sz="2800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  <a:latin typeface="Vijaya" pitchFamily="34" charset="0"/>
                <a:cs typeface="Vijaya" pitchFamily="34" charset="0"/>
              </a:rPr>
              <a:t>Scroll</a:t>
            </a:r>
            <a:endParaRPr lang="en-US" dirty="0">
              <a:solidFill>
                <a:schemeClr val="tx1">
                  <a:lumMod val="7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To move text and content vertically or horizontally on a display screen when searching for a particular section,line,option and so on.</a:t>
            </a:r>
            <a:endParaRPr lang="en-US" sz="2800" dirty="0">
              <a:solidFill>
                <a:schemeClr val="bg1">
                  <a:lumMod val="95000"/>
                  <a:lumOff val="5000"/>
                </a:schemeClr>
              </a:solidFill>
              <a:latin typeface="Vijaya" pitchFamily="34" charset="0"/>
              <a:cs typeface="Vijay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</TotalTime>
  <Words>314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Application Window-Dialog Box Launcher</vt:lpstr>
      <vt:lpstr>Document-Window/File</vt:lpstr>
      <vt:lpstr>File Compatibility-File Extension</vt:lpstr>
      <vt:lpstr>Folders-I-Beam</vt:lpstr>
      <vt:lpstr>Insertion Point-Open a document</vt:lpstr>
      <vt:lpstr>Path-Ribbon</vt:lpstr>
      <vt:lpstr>Save A Document-Screen Tip</vt:lpstr>
      <vt:lpstr>Scroll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stu455</dc:creator>
  <cp:lastModifiedBy>stu455</cp:lastModifiedBy>
  <cp:revision>9</cp:revision>
  <dcterms:created xsi:type="dcterms:W3CDTF">2011-09-14T13:15:46Z</dcterms:created>
  <dcterms:modified xsi:type="dcterms:W3CDTF">2011-09-15T13:43:12Z</dcterms:modified>
</cp:coreProperties>
</file>